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17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63" r:id="rId11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FF0000"/>
    <a:srgbClr val="990033"/>
    <a:srgbClr val="FF3300"/>
    <a:srgbClr val="EEB000"/>
    <a:srgbClr val="000000"/>
    <a:srgbClr val="24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84" d="100"/>
          <a:sy n="84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Sheet1!$A$3:$A$5</c:f>
              <c:strCache>
                <c:ptCount val="3"/>
                <c:pt idx="0">
                  <c:v>Kỹ sư phần mềm</c:v>
                </c:pt>
                <c:pt idx="1">
                  <c:v>Kỹ  sư phần cứng</c:v>
                </c:pt>
                <c:pt idx="2">
                  <c:v>Kỹ sư cơ khí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 smtClean="0"/>
            </a:lvl1pPr>
          </a:lstStyle>
          <a:p>
            <a:pPr>
              <a:defRPr/>
            </a:pPr>
            <a:fld id="{DC37F20D-4A6C-428D-9147-E92A7512C0F4}" type="datetimeFigureOut">
              <a:rPr lang="en-US"/>
              <a:pPr>
                <a:defRPr/>
              </a:pPr>
              <a:t>20/9/2019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902F07-3EF8-423E-8B63-390245DF1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549705-BB11-4F00-A032-95D4F5CDC4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0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08CEF-1FEA-4B0F-B6B3-307D28DB93F5}" type="slidenum">
              <a:rPr lang="vi-VN" smtClean="0"/>
              <a:pPr eaLnBrk="1" hangingPunct="1"/>
              <a:t>1</a:t>
            </a:fld>
            <a:endParaRPr lang="vi-V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vi-VN" smtClean="0"/>
              <a:t>Học viện kỹ thuật quân sự</a:t>
            </a:r>
          </a:p>
          <a:p>
            <a:pPr eaLnBrk="1" hangingPunct="1"/>
            <a:r>
              <a:rPr lang="vi-VN" smtClean="0"/>
              <a:t>Khoa vô tuyến điện tử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10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2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3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4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5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6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7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8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9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7" name="Image" r:id="rId3" imgW="13003175" imgH="4571429" progId="Photoshop.Image.7">
                  <p:embed/>
                </p:oleObj>
              </mc:Choice>
              <mc:Fallback>
                <p:oleObj name="Image" r:id="rId3" imgW="13003175" imgH="45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8330EE-F925-455D-98F3-10801FC1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1C80-C4F2-4702-9844-370A15ED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93D3-FD54-439B-9A0B-FEE4A7EAF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C43-9600-44F5-AA88-9303968B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07BF-4E7E-4933-8C6D-91E9976E9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8874-D35F-4CD3-A702-60CE2609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E1D3-204D-474D-AE34-F6E7CC01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41DF-5B1B-42AE-987D-860996B1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1EDC-5D34-4921-9752-C1235A762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063B-1A68-4D0C-99FC-75B8010D0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E8C-1516-4D88-9438-9546AB30A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53DB-D6EB-4749-94B8-CADF42C0D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Image" r:id="rId15" imgW="13003175" imgH="4571429" progId="Photoshop.Image.7">
                  <p:embed/>
                </p:oleObj>
              </mc:Choice>
              <mc:Fallback>
                <p:oleObj name="Image" r:id="rId15" imgW="13003175" imgH="4571429" progId="Photoshop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0"/>
                        <a:ext cx="9155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9"/>
          <p:cNvSpPr>
            <a:spLocks noChangeArrowheads="1"/>
          </p:cNvSpPr>
          <p:nvPr userDrawn="1"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E2848-C6C6-442B-AC9A-3480B369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/>
              <a:t>LOGO</a:t>
            </a:r>
          </a:p>
        </p:txBody>
      </p:sp>
      <p:sp>
        <p:nvSpPr>
          <p:cNvPr id="1036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2593975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Dự án đang nghiên cứu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52400" y="76200"/>
            <a:ext cx="876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TRƯỜNG ĐẠI HỌC QUỐC TẾ BẮC HÀ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281786" y="6115050"/>
            <a:ext cx="5833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/>
              <a:t>H</a:t>
            </a:r>
            <a:r>
              <a:rPr lang="en-US" b="1" dirty="0" err="1" smtClean="0"/>
              <a:t>à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321880" y="2138785"/>
            <a:ext cx="842434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600" b="1" dirty="0" err="1" smtClean="0"/>
              <a:t>Nhà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xưởng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sản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xuất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cơ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khí</a:t>
            </a:r>
            <a:endParaRPr lang="en-US" sz="2600" b="1" dirty="0" smtClean="0"/>
          </a:p>
          <a:p>
            <a:pPr lvl="1"/>
            <a:r>
              <a:rPr lang="en-US" sz="2600" dirty="0" smtClean="0"/>
              <a:t>-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trang</a:t>
            </a:r>
            <a:r>
              <a:rPr lang="en-US" sz="2600" dirty="0" smtClean="0"/>
              <a:t> </a:t>
            </a:r>
            <a:r>
              <a:rPr lang="en-US" sz="2600" dirty="0" err="1" smtClean="0"/>
              <a:t>bị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loại</a:t>
            </a:r>
            <a:r>
              <a:rPr lang="en-US" sz="2600" dirty="0" smtClean="0"/>
              <a:t> 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như</a:t>
            </a:r>
            <a:r>
              <a:rPr lang="en-US" sz="2600" dirty="0" smtClean="0"/>
              <a:t>: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gia</a:t>
            </a:r>
            <a:r>
              <a:rPr lang="en-US" sz="2600" dirty="0" smtClean="0"/>
              <a:t> </a:t>
            </a:r>
            <a:r>
              <a:rPr lang="en-US" sz="2600" dirty="0" err="1" smtClean="0"/>
              <a:t>công</a:t>
            </a:r>
            <a:r>
              <a:rPr lang="en-US" sz="2600" dirty="0" smtClean="0"/>
              <a:t> </a:t>
            </a:r>
            <a:r>
              <a:rPr lang="en-US" sz="2600" dirty="0" err="1" smtClean="0"/>
              <a:t>kim</a:t>
            </a:r>
            <a:r>
              <a:rPr lang="en-US" sz="2600" dirty="0" smtClean="0"/>
              <a:t> </a:t>
            </a:r>
            <a:r>
              <a:rPr lang="en-US" sz="2600" dirty="0" err="1" smtClean="0"/>
              <a:t>loại</a:t>
            </a:r>
            <a:r>
              <a:rPr lang="en-US" sz="2600" dirty="0" smtClean="0"/>
              <a:t> </a:t>
            </a:r>
            <a:r>
              <a:rPr lang="en-US" sz="2600" dirty="0" err="1" smtClean="0"/>
              <a:t>tấm</a:t>
            </a:r>
            <a:r>
              <a:rPr lang="en-US" sz="2600" dirty="0" smtClean="0"/>
              <a:t> CNC (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chấn</a:t>
            </a:r>
            <a:r>
              <a:rPr lang="en-US" sz="2600" dirty="0" smtClean="0"/>
              <a:t>, 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cắt</a:t>
            </a:r>
            <a:r>
              <a:rPr lang="en-US" sz="2600" dirty="0" smtClean="0"/>
              <a:t>, 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đột</a:t>
            </a:r>
            <a:r>
              <a:rPr lang="en-US" sz="2600" dirty="0" smtClean="0"/>
              <a:t>), 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khoan</a:t>
            </a:r>
            <a:r>
              <a:rPr lang="en-US" sz="2600" dirty="0" smtClean="0"/>
              <a:t> ta </a:t>
            </a:r>
            <a:r>
              <a:rPr lang="en-US" sz="2600" dirty="0" err="1" smtClean="0"/>
              <a:t>rô</a:t>
            </a:r>
            <a:r>
              <a:rPr lang="en-US" sz="2600" dirty="0" smtClean="0"/>
              <a:t> 3 </a:t>
            </a:r>
            <a:r>
              <a:rPr lang="en-US" sz="2600" dirty="0" err="1" smtClean="0"/>
              <a:t>trục</a:t>
            </a:r>
            <a:r>
              <a:rPr lang="en-US" sz="2600" dirty="0" smtClean="0"/>
              <a:t>, </a:t>
            </a:r>
            <a:r>
              <a:rPr lang="en-US" sz="2600" dirty="0" err="1" smtClean="0"/>
              <a:t>trung</a:t>
            </a:r>
            <a:r>
              <a:rPr lang="en-US" sz="2600" dirty="0" smtClean="0"/>
              <a:t> </a:t>
            </a:r>
            <a:r>
              <a:rPr lang="en-US" sz="2600" dirty="0" err="1" smtClean="0"/>
              <a:t>tân</a:t>
            </a:r>
            <a:r>
              <a:rPr lang="en-US" sz="2600" dirty="0" smtClean="0"/>
              <a:t> </a:t>
            </a:r>
            <a:r>
              <a:rPr lang="en-US" sz="2600" dirty="0" err="1" smtClean="0"/>
              <a:t>gia</a:t>
            </a:r>
            <a:r>
              <a:rPr lang="en-US" sz="2600" dirty="0" smtClean="0"/>
              <a:t> </a:t>
            </a:r>
            <a:r>
              <a:rPr lang="en-US" sz="2600" dirty="0" err="1" smtClean="0"/>
              <a:t>công</a:t>
            </a:r>
            <a:r>
              <a:rPr lang="en-US" sz="2600" dirty="0" smtClean="0"/>
              <a:t> 5 </a:t>
            </a:r>
            <a:r>
              <a:rPr lang="en-US" sz="2600" dirty="0" err="1" smtClean="0"/>
              <a:t>trục</a:t>
            </a:r>
            <a:r>
              <a:rPr lang="en-US" sz="2600" dirty="0" smtClean="0"/>
              <a:t>…</a:t>
            </a:r>
          </a:p>
          <a:p>
            <a:pPr lvl="1"/>
            <a:r>
              <a:rPr lang="en-US" sz="2600" dirty="0" smtClean="0"/>
              <a:t>- </a:t>
            </a:r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trang</a:t>
            </a:r>
            <a:r>
              <a:rPr lang="en-US" sz="2600" dirty="0" smtClean="0"/>
              <a:t> </a:t>
            </a:r>
            <a:r>
              <a:rPr lang="en-US" sz="2600" dirty="0" err="1" smtClean="0"/>
              <a:t>bị</a:t>
            </a:r>
            <a:r>
              <a:rPr lang="en-US" sz="2600" dirty="0" smtClean="0"/>
              <a:t> </a:t>
            </a:r>
            <a:r>
              <a:rPr lang="en-US" sz="2600" dirty="0" err="1" smtClean="0"/>
              <a:t>dây</a:t>
            </a:r>
            <a:r>
              <a:rPr lang="en-US" sz="2600" dirty="0" smtClean="0"/>
              <a:t> </a:t>
            </a:r>
            <a:r>
              <a:rPr lang="en-US" sz="2600" dirty="0" err="1" smtClean="0"/>
              <a:t>chuyền</a:t>
            </a:r>
            <a:r>
              <a:rPr lang="en-US" sz="2600" dirty="0" smtClean="0"/>
              <a:t> </a:t>
            </a:r>
            <a:r>
              <a:rPr lang="en-US" sz="2600" dirty="0" err="1" smtClean="0"/>
              <a:t>đúc</a:t>
            </a:r>
            <a:r>
              <a:rPr lang="en-US" sz="2600" dirty="0" smtClean="0"/>
              <a:t> </a:t>
            </a:r>
            <a:r>
              <a:rPr lang="en-US" sz="2600" dirty="0" err="1" smtClean="0"/>
              <a:t>nhôm</a:t>
            </a:r>
            <a:r>
              <a:rPr lang="en-US" sz="2600" dirty="0" smtClean="0"/>
              <a:t>.</a:t>
            </a:r>
          </a:p>
          <a:p>
            <a:pPr marL="914400" lvl="1" indent="-457200">
              <a:buFontTx/>
              <a:buChar char="-"/>
            </a:pP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cắt</a:t>
            </a:r>
            <a:r>
              <a:rPr lang="en-US" sz="2600" dirty="0" smtClean="0"/>
              <a:t> Laser, </a:t>
            </a:r>
            <a:r>
              <a:rPr lang="en-US" sz="2600" dirty="0" err="1" smtClean="0"/>
              <a:t>máy</a:t>
            </a:r>
            <a:r>
              <a:rPr lang="en-US" sz="2600" dirty="0" smtClean="0"/>
              <a:t> </a:t>
            </a:r>
            <a:r>
              <a:rPr lang="en-US" sz="2600" dirty="0" err="1" smtClean="0"/>
              <a:t>cắt</a:t>
            </a:r>
            <a:r>
              <a:rPr lang="en-US" sz="2600" dirty="0" smtClean="0"/>
              <a:t> </a:t>
            </a:r>
            <a:r>
              <a:rPr lang="en-US" sz="2600" dirty="0" err="1" smtClean="0"/>
              <a:t>tia</a:t>
            </a:r>
            <a:r>
              <a:rPr lang="en-US" sz="2600" dirty="0" smtClean="0"/>
              <a:t> </a:t>
            </a:r>
            <a:r>
              <a:rPr lang="en-US" sz="2600" dirty="0" err="1" smtClean="0"/>
              <a:t>nước</a:t>
            </a:r>
            <a:r>
              <a:rPr lang="en-US" sz="2600" dirty="0" smtClean="0"/>
              <a:t>…</a:t>
            </a:r>
          </a:p>
          <a:p>
            <a:pPr marL="914400" lvl="1" indent="-457200">
              <a:buFontTx/>
              <a:buChar char="-"/>
            </a:pPr>
            <a:r>
              <a:rPr lang="en-US" sz="2600" dirty="0" err="1" smtClean="0"/>
              <a:t>Phòng</a:t>
            </a:r>
            <a:r>
              <a:rPr lang="en-US" sz="2600" dirty="0" smtClean="0"/>
              <a:t> </a:t>
            </a:r>
            <a:r>
              <a:rPr lang="en-US" sz="2600" dirty="0" err="1" smtClean="0"/>
              <a:t>thí</a:t>
            </a:r>
            <a:r>
              <a:rPr lang="en-US" sz="2600" dirty="0" smtClean="0"/>
              <a:t> </a:t>
            </a:r>
            <a:r>
              <a:rPr lang="en-US" sz="2600" dirty="0" err="1" smtClean="0"/>
              <a:t>nghiệm</a:t>
            </a:r>
            <a:r>
              <a:rPr lang="en-US" sz="2600" dirty="0" smtClean="0"/>
              <a:t> </a:t>
            </a:r>
            <a:r>
              <a:rPr lang="en-US" sz="2600" dirty="0" err="1" smtClean="0"/>
              <a:t>cơ</a:t>
            </a:r>
            <a:r>
              <a:rPr lang="en-US" sz="2600" dirty="0" smtClean="0"/>
              <a:t> </a:t>
            </a:r>
            <a:r>
              <a:rPr lang="en-US" sz="2600" dirty="0" err="1" smtClean="0"/>
              <a:t>khí</a:t>
            </a:r>
            <a:r>
              <a:rPr lang="en-US" sz="2600" dirty="0" smtClean="0"/>
              <a:t>…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9564" y="1149639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Nhà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xưởng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móc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3" y="1076255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A50021"/>
                </a:solidFill>
              </a:rPr>
              <a:t>Dự án đang nghiên cứu</a:t>
            </a:r>
            <a:endParaRPr lang="vi-VN" sz="2800" b="1" dirty="0">
              <a:solidFill>
                <a:srgbClr val="A5002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986" y="1622324"/>
            <a:ext cx="88980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1- </a:t>
            </a:r>
            <a:r>
              <a:rPr lang="en-US" sz="2600" dirty="0" err="1" smtClean="0"/>
              <a:t>Chế</a:t>
            </a:r>
            <a:r>
              <a:rPr lang="en-US" sz="2600" dirty="0" smtClean="0"/>
              <a:t> </a:t>
            </a:r>
            <a:r>
              <a:rPr lang="en-US" sz="2600" dirty="0" err="1" smtClean="0"/>
              <a:t>tạo</a:t>
            </a:r>
            <a:r>
              <a:rPr lang="en-US" sz="2600" dirty="0" smtClean="0"/>
              <a:t> IC </a:t>
            </a:r>
            <a:r>
              <a:rPr lang="en-US" sz="2600" dirty="0" err="1" smtClean="0"/>
              <a:t>chuyên</a:t>
            </a:r>
            <a:r>
              <a:rPr lang="en-US" sz="2600" dirty="0" smtClean="0"/>
              <a:t> </a:t>
            </a:r>
            <a:r>
              <a:rPr lang="en-US" sz="2600" dirty="0" err="1" smtClean="0"/>
              <a:t>dụng</a:t>
            </a:r>
            <a:r>
              <a:rPr lang="en-US" sz="2600" dirty="0" smtClean="0"/>
              <a:t> </a:t>
            </a:r>
            <a:r>
              <a:rPr lang="en-US" sz="2600" dirty="0" err="1" smtClean="0"/>
              <a:t>điều</a:t>
            </a:r>
            <a:r>
              <a:rPr lang="en-US" sz="2600" dirty="0" smtClean="0"/>
              <a:t> </a:t>
            </a:r>
            <a:r>
              <a:rPr lang="en-US" sz="2600" dirty="0" err="1" smtClean="0"/>
              <a:t>khiển</a:t>
            </a:r>
            <a:r>
              <a:rPr lang="en-US" sz="2600" dirty="0" smtClean="0"/>
              <a:t> ô </a:t>
            </a:r>
            <a:r>
              <a:rPr lang="en-US" sz="2600" dirty="0" err="1" smtClean="0"/>
              <a:t>tô</a:t>
            </a:r>
            <a:r>
              <a:rPr lang="en-US" sz="2600" dirty="0" smtClean="0"/>
              <a:t>, </a:t>
            </a:r>
            <a:r>
              <a:rPr lang="en-US" sz="2600" dirty="0" err="1" smtClean="0"/>
              <a:t>xe</a:t>
            </a:r>
            <a:r>
              <a:rPr lang="en-US" sz="2600" dirty="0" smtClean="0"/>
              <a:t> </a:t>
            </a:r>
            <a:r>
              <a:rPr lang="en-US" sz="2600" dirty="0" err="1" smtClean="0"/>
              <a:t>đạp</a:t>
            </a:r>
            <a:r>
              <a:rPr lang="en-US" sz="2600" dirty="0" smtClean="0"/>
              <a:t> </a:t>
            </a:r>
            <a:r>
              <a:rPr lang="en-US" sz="2600" dirty="0" err="1" smtClean="0"/>
              <a:t>điện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(</a:t>
            </a:r>
            <a:r>
              <a:rPr lang="en-US" sz="2600" dirty="0" err="1" smtClean="0">
                <a:solidFill>
                  <a:srgbClr val="C00000"/>
                </a:solidFill>
              </a:rPr>
              <a:t>dự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kiến</a:t>
            </a:r>
            <a:r>
              <a:rPr lang="en-US" sz="2600" dirty="0" smtClean="0">
                <a:solidFill>
                  <a:srgbClr val="C00000"/>
                </a:solidFill>
              </a:rPr>
              <a:t> 2015 </a:t>
            </a:r>
            <a:r>
              <a:rPr lang="en-US" sz="2600" dirty="0" err="1" smtClean="0">
                <a:solidFill>
                  <a:srgbClr val="C00000"/>
                </a:solidFill>
              </a:rPr>
              <a:t>có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sản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phẩm</a:t>
            </a:r>
            <a:r>
              <a:rPr lang="en-US" sz="26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600" dirty="0" smtClean="0"/>
              <a:t>2- </a:t>
            </a:r>
            <a:r>
              <a:rPr lang="en-US" sz="2600" dirty="0" err="1" smtClean="0"/>
              <a:t>Chế</a:t>
            </a:r>
            <a:r>
              <a:rPr lang="en-US" sz="2600" dirty="0" smtClean="0"/>
              <a:t> </a:t>
            </a:r>
            <a:r>
              <a:rPr lang="en-US" sz="2600" dirty="0" err="1" smtClean="0"/>
              <a:t>tạo</a:t>
            </a:r>
            <a:r>
              <a:rPr lang="en-US" sz="2600" dirty="0" smtClean="0"/>
              <a:t> </a:t>
            </a:r>
            <a:r>
              <a:rPr lang="en-US" sz="2600" dirty="0" err="1" smtClean="0"/>
              <a:t>động</a:t>
            </a:r>
            <a:r>
              <a:rPr lang="en-US" sz="2600" dirty="0" smtClean="0"/>
              <a:t> </a:t>
            </a:r>
            <a:r>
              <a:rPr lang="en-US" sz="2600" dirty="0" err="1" smtClean="0"/>
              <a:t>cơ</a:t>
            </a:r>
            <a:r>
              <a:rPr lang="en-US" sz="2600" dirty="0" smtClean="0"/>
              <a:t> 3 </a:t>
            </a:r>
            <a:r>
              <a:rPr lang="en-US" sz="2600" dirty="0" err="1" smtClean="0"/>
              <a:t>pha</a:t>
            </a:r>
            <a:r>
              <a:rPr lang="en-US" sz="2600" dirty="0" smtClean="0"/>
              <a:t> </a:t>
            </a:r>
            <a:r>
              <a:rPr lang="en-US" sz="2600" dirty="0" err="1" smtClean="0"/>
              <a:t>một</a:t>
            </a:r>
            <a:r>
              <a:rPr lang="en-US" sz="2600" dirty="0" smtClean="0"/>
              <a:t> </a:t>
            </a:r>
            <a:r>
              <a:rPr lang="en-US" sz="2600" dirty="0" err="1" smtClean="0"/>
              <a:t>chiều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trổi</a:t>
            </a:r>
            <a:r>
              <a:rPr lang="en-US" sz="2600" dirty="0" smtClean="0"/>
              <a:t> than </a:t>
            </a:r>
            <a:r>
              <a:rPr lang="en-US" sz="2600" dirty="0" err="1" smtClean="0"/>
              <a:t>dứng</a:t>
            </a:r>
            <a:r>
              <a:rPr lang="en-US" sz="2600" dirty="0" smtClean="0"/>
              <a:t> </a:t>
            </a:r>
            <a:r>
              <a:rPr lang="en-US" sz="2600" dirty="0" err="1" smtClean="0"/>
              <a:t>dụng</a:t>
            </a:r>
            <a:r>
              <a:rPr lang="en-US" sz="2600" dirty="0" smtClean="0"/>
              <a:t> </a:t>
            </a:r>
            <a:r>
              <a:rPr lang="en-US" sz="2600" dirty="0" err="1" smtClean="0"/>
              <a:t>trong</a:t>
            </a:r>
            <a:r>
              <a:rPr lang="en-US" sz="2600" dirty="0" smtClean="0"/>
              <a:t> </a:t>
            </a:r>
            <a:r>
              <a:rPr lang="en-US" sz="2600" dirty="0" err="1" smtClean="0"/>
              <a:t>điều</a:t>
            </a:r>
            <a:r>
              <a:rPr lang="en-US" sz="2600" dirty="0" smtClean="0"/>
              <a:t> </a:t>
            </a:r>
            <a:r>
              <a:rPr lang="en-US" sz="2600" dirty="0" err="1" smtClean="0"/>
              <a:t>khiển</a:t>
            </a:r>
            <a:r>
              <a:rPr lang="en-US" sz="2600" dirty="0" smtClean="0"/>
              <a:t> </a:t>
            </a:r>
            <a:r>
              <a:rPr lang="en-US" sz="2600" dirty="0" err="1" smtClean="0"/>
              <a:t>trong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dây</a:t>
            </a:r>
            <a:r>
              <a:rPr lang="en-US" sz="2600" dirty="0" smtClean="0"/>
              <a:t> </a:t>
            </a:r>
            <a:r>
              <a:rPr lang="en-US" sz="2600" dirty="0" err="1" smtClean="0"/>
              <a:t>chuyền</a:t>
            </a:r>
            <a:r>
              <a:rPr lang="en-US" sz="2600" dirty="0" smtClean="0"/>
              <a:t> </a:t>
            </a:r>
            <a:r>
              <a:rPr lang="en-US" sz="2600" dirty="0" err="1" smtClean="0"/>
              <a:t>công</a:t>
            </a:r>
            <a:r>
              <a:rPr lang="en-US" sz="2600" dirty="0" smtClean="0"/>
              <a:t> </a:t>
            </a:r>
            <a:r>
              <a:rPr lang="en-US" sz="2600" dirty="0" err="1" smtClean="0"/>
              <a:t>nghiệp</a:t>
            </a:r>
            <a:r>
              <a:rPr lang="en-US" sz="2800" dirty="0" smtClean="0"/>
              <a:t>,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quạt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hiên</a:t>
            </a:r>
            <a:r>
              <a:rPr lang="en-US" sz="2800" dirty="0" smtClean="0"/>
              <a:t> nay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kiệm</a:t>
            </a:r>
            <a:r>
              <a:rPr lang="en-US" sz="2800" dirty="0" smtClean="0"/>
              <a:t> 50%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thụ</a:t>
            </a:r>
            <a:r>
              <a:rPr lang="en-US" sz="2800" dirty="0" smtClean="0"/>
              <a:t>” </a:t>
            </a:r>
            <a:r>
              <a:rPr lang="en-US" sz="2800" dirty="0" smtClean="0">
                <a:solidFill>
                  <a:srgbClr val="C00000"/>
                </a:solidFill>
              </a:rPr>
              <a:t>(2015)</a:t>
            </a:r>
          </a:p>
          <a:p>
            <a:r>
              <a:rPr lang="en-US" sz="2800" dirty="0" smtClean="0"/>
              <a:t>3- </a:t>
            </a:r>
            <a:r>
              <a:rPr lang="en-US" sz="2800" dirty="0" err="1" smtClean="0"/>
              <a:t>Chế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bơn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pin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“</a:t>
            </a:r>
            <a:r>
              <a:rPr lang="en-US" sz="2800" dirty="0" err="1" smtClean="0"/>
              <a:t>ko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lưới</a:t>
            </a:r>
            <a:r>
              <a:rPr lang="en-US" sz="2800" dirty="0" smtClean="0"/>
              <a:t>”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trại</a:t>
            </a:r>
            <a:r>
              <a:rPr lang="en-US" sz="2800" dirty="0" smtClean="0">
                <a:solidFill>
                  <a:srgbClr val="C00000"/>
                </a:solidFill>
              </a:rPr>
              <a:t>…</a:t>
            </a:r>
            <a:r>
              <a:rPr lang="en-US" sz="2800" dirty="0">
                <a:solidFill>
                  <a:srgbClr val="C00000"/>
                </a:solidFill>
              </a:rPr>
              <a:t>(2015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800" dirty="0" smtClean="0"/>
              <a:t>4-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LED 9W, 15W, 25W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đèn</a:t>
            </a:r>
            <a:r>
              <a:rPr lang="en-US" sz="2800" dirty="0" smtClean="0"/>
              <a:t> LED 80W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250W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chiếu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đèn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7774" y="1152150"/>
            <a:ext cx="8746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NẰNG LỰC VÀ TRANG THIẾT BỊ CỦA </a:t>
            </a:r>
            <a:r>
              <a:rPr lang="en-US" sz="2800" b="1" dirty="0" smtClean="0">
                <a:solidFill>
                  <a:srgbClr val="C00000"/>
                </a:solidFill>
              </a:rPr>
              <a:t>TRƯỜNG BẮC HÀ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7021153"/>
              </p:ext>
            </p:extLst>
          </p:nvPr>
        </p:nvGraphicFramePr>
        <p:xfrm>
          <a:off x="549565" y="2133823"/>
          <a:ext cx="7543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49565" y="2148670"/>
            <a:ext cx="73618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/>
              <a:t>1- </a:t>
            </a:r>
            <a:r>
              <a:rPr lang="en-US" sz="2500" b="1" dirty="0" err="1" smtClean="0"/>
              <a:t>Độ</a:t>
            </a:r>
            <a:r>
              <a:rPr lang="en-US" sz="2500" b="1" dirty="0" smtClean="0"/>
              <a:t> </a:t>
            </a:r>
            <a:r>
              <a:rPr lang="en-US" sz="2500" b="1" dirty="0" err="1"/>
              <a:t>ngũ</a:t>
            </a:r>
            <a:r>
              <a:rPr lang="en-US" sz="2500" b="1" dirty="0"/>
              <a:t> </a:t>
            </a:r>
            <a:r>
              <a:rPr lang="en-US" sz="2500" b="1" dirty="0" err="1"/>
              <a:t>kỹ</a:t>
            </a:r>
            <a:r>
              <a:rPr lang="en-US" sz="2500" b="1" dirty="0"/>
              <a:t> </a:t>
            </a:r>
            <a:r>
              <a:rPr lang="en-US" sz="2500" b="1" dirty="0" err="1"/>
              <a:t>sư</a:t>
            </a:r>
            <a:r>
              <a:rPr lang="en-US" sz="2500" b="1" dirty="0"/>
              <a:t> </a:t>
            </a:r>
            <a:r>
              <a:rPr lang="en-US" sz="2500" b="1" dirty="0" err="1"/>
              <a:t>của</a:t>
            </a:r>
            <a:r>
              <a:rPr lang="en-US" sz="2500" b="1" dirty="0"/>
              <a:t> </a:t>
            </a:r>
            <a:r>
              <a:rPr lang="en-US" sz="2500" b="1" dirty="0" err="1" smtClean="0"/>
              <a:t>Trường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đại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học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Bắc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Hà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Đội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err="1" smtClean="0"/>
              <a:t>Kỹ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phần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mềm</a:t>
            </a:r>
            <a:endParaRPr lang="en-US" sz="2800" b="1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767852"/>
              </p:ext>
            </p:extLst>
          </p:nvPr>
        </p:nvGraphicFramePr>
        <p:xfrm>
          <a:off x="397775" y="2290575"/>
          <a:ext cx="8652030" cy="428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015"/>
                <a:gridCol w="4326015"/>
              </a:tblGrid>
              <a:tr h="44434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nghiệm</a:t>
                      </a:r>
                      <a:endParaRPr lang="en-US" dirty="0"/>
                    </a:p>
                  </a:txBody>
                  <a:tcPr/>
                </a:tc>
              </a:tr>
              <a:tr h="444342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mềm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nhúng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nhúng</a:t>
                      </a:r>
                      <a:endParaRPr lang="en-US" dirty="0"/>
                    </a:p>
                  </a:txBody>
                  <a:tcPr/>
                </a:tc>
              </a:tr>
              <a:tr h="766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: Linux, Windows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Nghiên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cứu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tìm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chuẩn</a:t>
                      </a:r>
                      <a:r>
                        <a:rPr lang="en-US" baseline="0" dirty="0" smtClean="0"/>
                        <a:t> LTE-A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3GPP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ITU-R.</a:t>
                      </a:r>
                      <a:endParaRPr lang="en-US" dirty="0"/>
                    </a:p>
                  </a:txBody>
                  <a:tcPr/>
                </a:tc>
              </a:tr>
              <a:tr h="1095637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Firmwares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drivers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Nghiên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cứu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eNodeB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NTT </a:t>
                      </a:r>
                      <a:r>
                        <a:rPr lang="en-US" baseline="0" dirty="0" err="1" smtClean="0"/>
                        <a:t>Docomo</a:t>
                      </a:r>
                      <a:endParaRPr lang="en-US" dirty="0"/>
                    </a:p>
                  </a:txBody>
                  <a:tcPr/>
                </a:tc>
              </a:tr>
              <a:tr h="766946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Ngôn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trình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C, C+, C#, Java, Visual Basic, 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6946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mềm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: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Matlab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System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Synopsis, Xilinx 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8279" y="1000360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Đội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err="1" smtClean="0"/>
              <a:t>Kỹ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sư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phần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cứng</a:t>
            </a:r>
            <a:endParaRPr lang="en-US" sz="2800" b="1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440317"/>
              </p:ext>
            </p:extLst>
          </p:nvPr>
        </p:nvGraphicFramePr>
        <p:xfrm>
          <a:off x="419251" y="1885154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nghiệm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nhúng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Viết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ngôn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cứng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Verilog</a:t>
                      </a:r>
                      <a:r>
                        <a:rPr lang="en-US" baseline="0" dirty="0" smtClean="0"/>
                        <a:t>, VHDL), </a:t>
                      </a:r>
                      <a:r>
                        <a:rPr lang="en-US" baseline="0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trình</a:t>
                      </a:r>
                      <a:r>
                        <a:rPr lang="en-US" baseline="0" dirty="0" smtClean="0"/>
                        <a:t> FPGA.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nhúng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Kỹ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thuật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siêu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tần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ăng</a:t>
                      </a:r>
                      <a:r>
                        <a:rPr lang="en-US" baseline="0" dirty="0" smtClean="0"/>
                        <a:t> ten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sóng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Mô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phỏng</a:t>
                      </a:r>
                      <a:r>
                        <a:rPr lang="en-US" baseline="0" dirty="0" smtClean="0"/>
                        <a:t> RF transceiver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SystemVue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phỏng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LNA, Mixer, …,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ADS.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: Linux, 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Nghiên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cứu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tìm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hiểu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chuẩn</a:t>
                      </a:r>
                      <a:r>
                        <a:rPr lang="en-US" baseline="0" dirty="0" smtClean="0"/>
                        <a:t> LTE-A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3GPP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ITU-R.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Ngôn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lập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trình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C, C+, C#,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Verilog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Nghiên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cứu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eNodeB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NTT </a:t>
                      </a:r>
                      <a:r>
                        <a:rPr lang="en-US" baseline="0" dirty="0" err="1" smtClean="0"/>
                        <a:t>Docomo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mềm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: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Matlab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System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Synopsis, Xilinx ISE, 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Nghiên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cứu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lọc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khuếch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âm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thấp</a:t>
                      </a:r>
                      <a:r>
                        <a:rPr lang="en-US" baseline="0" dirty="0" smtClean="0"/>
                        <a:t> (LNA),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trộn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tần</a:t>
                      </a:r>
                      <a:r>
                        <a:rPr lang="en-US" baseline="0" dirty="0" smtClean="0"/>
                        <a:t> (Mixer),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khuếch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suất</a:t>
                      </a:r>
                      <a:r>
                        <a:rPr lang="en-US" baseline="0" dirty="0" smtClean="0"/>
                        <a:t> (PA), 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Đội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Trường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khí</a:t>
            </a:r>
            <a:endParaRPr lang="en-US" sz="2800" b="1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479271"/>
              </p:ext>
            </p:extLst>
          </p:nvPr>
        </p:nvGraphicFramePr>
        <p:xfrm>
          <a:off x="540813" y="236647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Kinh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nghiệm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khí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khí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 </a:t>
                      </a:r>
                      <a:r>
                        <a:rPr lang="en-US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mềm</a:t>
                      </a:r>
                      <a:r>
                        <a:rPr lang="en-US" baseline="0" dirty="0" smtClean="0"/>
                        <a:t>:  CST, </a:t>
                      </a:r>
                      <a:r>
                        <a:rPr lang="en-US" baseline="0" dirty="0" err="1" smtClean="0"/>
                        <a:t>Ansys</a:t>
                      </a:r>
                      <a:r>
                        <a:rPr lang="en-US" baseline="0" dirty="0" smtClean="0"/>
                        <a:t> Maxwell, Inventor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Mô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phỏng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trường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chắn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trường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tích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dirty="0" err="1" smtClean="0"/>
                        <a:t>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phỏng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nhiệt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thống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nhiệt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2-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endParaRPr lang="en-US" sz="2800" b="1" dirty="0"/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870617"/>
              </p:ext>
            </p:extLst>
          </p:nvPr>
        </p:nvGraphicFramePr>
        <p:xfrm>
          <a:off x="419251" y="2103746"/>
          <a:ext cx="8229600" cy="445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6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</a:t>
                      </a:r>
                      <a:r>
                        <a:rPr lang="en-US" sz="2000" baseline="0" dirty="0" err="1" smtClean="0"/>
                        <a:t>hần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mềm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thiết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Chức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năng</a:t>
                      </a:r>
                      <a:endParaRPr lang="en-US" sz="2000" dirty="0"/>
                    </a:p>
                  </a:txBody>
                  <a:tcPr/>
                </a:tc>
              </a:tr>
              <a:tr h="182292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SystemVue</a:t>
                      </a:r>
                      <a:endParaRPr lang="en-US" sz="20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Labview</a:t>
                      </a: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Matlab</a:t>
                      </a: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Xilinx ISE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Synopsis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Mô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phỏng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thiết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băng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gốc</a:t>
                      </a:r>
                      <a:endParaRPr lang="en-US" sz="2000" dirty="0"/>
                    </a:p>
                  </a:txBody>
                  <a:tcPr/>
                </a:tc>
              </a:tr>
              <a:tr h="66551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/>
                        <a:t> ADS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/>
                        <a:t> Cadence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Mô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phỏng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thiết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phần</a:t>
                      </a:r>
                      <a:r>
                        <a:rPr lang="en-US" sz="2000" baseline="0" dirty="0" smtClean="0"/>
                        <a:t> RF, Layout</a:t>
                      </a:r>
                      <a:endParaRPr lang="en-US" sz="2000" dirty="0"/>
                    </a:p>
                  </a:txBody>
                  <a:tcPr/>
                </a:tc>
              </a:tr>
              <a:tr h="1537322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/>
                        <a:t> CST </a:t>
                      </a:r>
                      <a:r>
                        <a:rPr lang="en-US" sz="2000" dirty="0" err="1" smtClean="0"/>
                        <a:t>và</a:t>
                      </a:r>
                      <a:r>
                        <a:rPr lang="en-US" sz="2000" baseline="0" dirty="0" smtClean="0"/>
                        <a:t> Magnus</a:t>
                      </a:r>
                      <a:endParaRPr lang="en-US" sz="20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Ansys</a:t>
                      </a:r>
                      <a:r>
                        <a:rPr lang="en-US" sz="2000" baseline="0" dirty="0" smtClean="0"/>
                        <a:t> Maxwell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Inventor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Solidwork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Mô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phỏng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thiết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vỏ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thiết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bị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nhiệt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che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chắn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xạ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từ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trường</a:t>
                      </a:r>
                      <a:r>
                        <a:rPr lang="en-US" sz="2000" baseline="0" dirty="0" smtClean="0"/>
                        <a:t>; </a:t>
                      </a:r>
                      <a:r>
                        <a:rPr lang="en-US" sz="2000" baseline="0" dirty="0" err="1" smtClean="0"/>
                        <a:t>Mô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phỏng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thiết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kế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ăng</a:t>
                      </a:r>
                      <a:r>
                        <a:rPr lang="en-US" sz="2000" baseline="0" dirty="0" smtClean="0"/>
                        <a:t> ten.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746416"/>
              </p:ext>
            </p:extLst>
          </p:nvPr>
        </p:nvGraphicFramePr>
        <p:xfrm>
          <a:off x="609600" y="16764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đo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kiểm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Chức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năng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hiệu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số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Máy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tín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gốc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mô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phỏng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kênh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Máy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tín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hiệu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mô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phỏng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NIMO 4x4 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Máy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tích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logic 34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kênh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Kit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phát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FPGA, DSP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/>
                        <a:t>Phụ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vụ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gốc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Đo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mô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phỏng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thống</a:t>
                      </a:r>
                      <a:r>
                        <a:rPr lang="en-US" baseline="0" dirty="0" smtClean="0"/>
                        <a:t> 4G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nghệ</a:t>
                      </a:r>
                      <a:r>
                        <a:rPr lang="en-US" baseline="0" dirty="0" smtClean="0"/>
                        <a:t> LTE - 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mạng</a:t>
                      </a:r>
                      <a:r>
                        <a:rPr lang="en-US" baseline="0" dirty="0" smtClean="0"/>
                        <a:t> vector,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suất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 Oscilloscope </a:t>
                      </a:r>
                      <a:r>
                        <a:rPr lang="en-US" baseline="0" dirty="0" err="1" smtClean="0"/>
                        <a:t>số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đo</a:t>
                      </a:r>
                      <a:r>
                        <a:rPr lang="en-US" baseline="0" dirty="0" smtClean="0"/>
                        <a:t> RLC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Phục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vụ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cứng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quét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lazer</a:t>
                      </a:r>
                      <a:r>
                        <a:rPr lang="en-US" baseline="0" dirty="0" smtClean="0"/>
                        <a:t> 3D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chụp</a:t>
                      </a:r>
                      <a:r>
                        <a:rPr lang="en-US" baseline="0" dirty="0" smtClean="0"/>
                        <a:t> X-</a:t>
                      </a:r>
                      <a:r>
                        <a:rPr lang="en-US" baseline="0" dirty="0" err="1" smtClean="0"/>
                        <a:t>quang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Phục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vụ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khí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9564" y="1149639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245985" y="1869836"/>
            <a:ext cx="889801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600" b="1" dirty="0" err="1" smtClean="0"/>
              <a:t>Phòng</a:t>
            </a:r>
            <a:r>
              <a:rPr lang="en-US" sz="2600" b="1" dirty="0" smtClean="0"/>
              <a:t> Lab </a:t>
            </a:r>
            <a:r>
              <a:rPr lang="en-US" sz="2600" b="1" dirty="0" err="1" smtClean="0"/>
              <a:t>Công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nghệ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điện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tử</a:t>
            </a:r>
            <a:r>
              <a:rPr lang="en-US" sz="2600" b="1" dirty="0" smtClean="0"/>
              <a:t> - </a:t>
            </a:r>
            <a:r>
              <a:rPr lang="en-US" sz="2600" b="1" dirty="0" err="1" smtClean="0"/>
              <a:t>Tự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động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hóa</a:t>
            </a:r>
            <a:endParaRPr lang="en-US" sz="2600" b="1" dirty="0" smtClean="0"/>
          </a:p>
          <a:p>
            <a:pPr lvl="1"/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trang</a:t>
            </a:r>
            <a:r>
              <a:rPr lang="en-US" sz="2600" dirty="0" smtClean="0"/>
              <a:t> </a:t>
            </a:r>
            <a:r>
              <a:rPr lang="en-US" sz="2600" dirty="0" err="1" smtClean="0"/>
              <a:t>bị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mềm</a:t>
            </a:r>
            <a:r>
              <a:rPr lang="en-US" sz="2600" dirty="0" smtClean="0"/>
              <a:t> </a:t>
            </a:r>
            <a:r>
              <a:rPr lang="en-US" sz="2600" dirty="0" err="1" smtClean="0"/>
              <a:t>mô</a:t>
            </a:r>
            <a:r>
              <a:rPr lang="en-US" sz="2600" dirty="0" smtClean="0"/>
              <a:t> </a:t>
            </a:r>
            <a:r>
              <a:rPr lang="en-US" sz="2600" dirty="0" err="1" smtClean="0"/>
              <a:t>phỏng</a:t>
            </a:r>
            <a:r>
              <a:rPr lang="en-US" sz="2600" dirty="0" smtClean="0"/>
              <a:t>, </a:t>
            </a:r>
            <a:r>
              <a:rPr lang="en-US" sz="2600" dirty="0" err="1" smtClean="0"/>
              <a:t>thiết</a:t>
            </a:r>
            <a:r>
              <a:rPr lang="en-US" sz="2600" dirty="0" smtClean="0"/>
              <a:t> </a:t>
            </a:r>
            <a:r>
              <a:rPr lang="en-US" sz="2600" dirty="0" err="1" smtClean="0"/>
              <a:t>kế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trang</a:t>
            </a:r>
            <a:r>
              <a:rPr lang="en-US" sz="2600" dirty="0" smtClean="0"/>
              <a:t> </a:t>
            </a:r>
            <a:r>
              <a:rPr lang="en-US" sz="2600" dirty="0" err="1" smtClean="0"/>
              <a:t>bị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thiết</a:t>
            </a:r>
            <a:r>
              <a:rPr lang="en-US" sz="2600" dirty="0" smtClean="0"/>
              <a:t> </a:t>
            </a:r>
            <a:r>
              <a:rPr lang="en-US" sz="2600" dirty="0" err="1" smtClean="0"/>
              <a:t>bị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kiểm</a:t>
            </a:r>
            <a:r>
              <a:rPr lang="en-US" sz="2600" dirty="0" smtClean="0"/>
              <a:t>, </a:t>
            </a:r>
            <a:r>
              <a:rPr lang="en-US" sz="2600" dirty="0" err="1" smtClean="0"/>
              <a:t>đánh</a:t>
            </a:r>
            <a:r>
              <a:rPr lang="en-US" sz="2600" dirty="0" smtClean="0"/>
              <a:t> </a:t>
            </a:r>
            <a:r>
              <a:rPr lang="en-US" sz="2600" dirty="0" err="1" smtClean="0"/>
              <a:t>giá</a:t>
            </a:r>
            <a:r>
              <a:rPr lang="en-US" sz="2600" dirty="0" smtClean="0"/>
              <a:t> </a:t>
            </a:r>
            <a:r>
              <a:rPr lang="en-US" sz="2600" dirty="0" err="1" smtClean="0"/>
              <a:t>chất</a:t>
            </a:r>
            <a:r>
              <a:rPr lang="en-US" sz="2600" dirty="0" smtClean="0"/>
              <a:t> </a:t>
            </a:r>
            <a:r>
              <a:rPr lang="en-US" sz="2600" dirty="0" err="1" smtClean="0"/>
              <a:t>lượng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err="1" smtClean="0"/>
              <a:t>Thực</a:t>
            </a:r>
            <a:r>
              <a:rPr lang="en-US" sz="2600" dirty="0" smtClean="0"/>
              <a:t> </a:t>
            </a:r>
            <a:r>
              <a:rPr lang="en-US" sz="2600" dirty="0" err="1" smtClean="0"/>
              <a:t>hiện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chức</a:t>
            </a:r>
            <a:r>
              <a:rPr lang="en-US" sz="2600" dirty="0" smtClean="0"/>
              <a:t> </a:t>
            </a:r>
            <a:r>
              <a:rPr lang="en-US" sz="2600" dirty="0" err="1" smtClean="0"/>
              <a:t>năng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kiểm</a:t>
            </a:r>
            <a:r>
              <a:rPr lang="en-US" sz="2600" dirty="0" smtClean="0"/>
              <a:t>, </a:t>
            </a:r>
            <a:r>
              <a:rPr lang="en-US" sz="2600" dirty="0" err="1" smtClean="0"/>
              <a:t>đánh</a:t>
            </a:r>
            <a:r>
              <a:rPr lang="en-US" sz="2600" dirty="0" smtClean="0"/>
              <a:t> </a:t>
            </a:r>
            <a:r>
              <a:rPr lang="en-US" sz="2600" dirty="0" err="1" smtClean="0"/>
              <a:t>giá</a:t>
            </a:r>
            <a:r>
              <a:rPr lang="en-US" sz="2600" dirty="0" smtClean="0"/>
              <a:t> </a:t>
            </a:r>
            <a:r>
              <a:rPr lang="en-US" sz="2600" dirty="0" err="1" smtClean="0"/>
              <a:t>chất</a:t>
            </a:r>
            <a:r>
              <a:rPr lang="en-US" sz="2600" dirty="0" smtClean="0"/>
              <a:t> </a:t>
            </a:r>
            <a:r>
              <a:rPr lang="en-US" sz="2600" dirty="0" err="1" smtClean="0"/>
              <a:t>lượng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mềm</a:t>
            </a:r>
            <a:r>
              <a:rPr lang="en-US" sz="2600" dirty="0" smtClean="0"/>
              <a:t>,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cứng</a:t>
            </a:r>
            <a:r>
              <a:rPr lang="en-US" sz="2600" dirty="0" smtClean="0"/>
              <a:t>.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 err="1" smtClean="0"/>
              <a:t>Dây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chuyền</a:t>
            </a:r>
            <a:r>
              <a:rPr lang="en-US" sz="2600" b="1" dirty="0" smtClean="0"/>
              <a:t> SMT</a:t>
            </a:r>
          </a:p>
          <a:p>
            <a:pPr lvl="1"/>
            <a:r>
              <a:rPr lang="en-US" sz="2600" dirty="0" err="1" smtClean="0"/>
              <a:t>Được</a:t>
            </a:r>
            <a:r>
              <a:rPr lang="en-US" sz="2600" dirty="0" smtClean="0"/>
              <a:t> </a:t>
            </a:r>
            <a:r>
              <a:rPr lang="en-US" sz="2600" dirty="0" err="1" smtClean="0"/>
              <a:t>cung</a:t>
            </a:r>
            <a:r>
              <a:rPr lang="en-US" sz="2600" dirty="0" smtClean="0"/>
              <a:t> </a:t>
            </a:r>
            <a:r>
              <a:rPr lang="en-US" sz="2600" dirty="0" err="1" smtClean="0"/>
              <a:t>cấp</a:t>
            </a:r>
            <a:r>
              <a:rPr lang="en-US" sz="2600" dirty="0" smtClean="0"/>
              <a:t> </a:t>
            </a:r>
            <a:r>
              <a:rPr lang="en-US" sz="2600" dirty="0" err="1" smtClean="0"/>
              <a:t>bởi</a:t>
            </a:r>
            <a:r>
              <a:rPr lang="en-US" sz="2600" dirty="0" smtClean="0"/>
              <a:t> Yamaha</a:t>
            </a:r>
          </a:p>
          <a:p>
            <a:pPr lvl="1"/>
            <a:r>
              <a:rPr lang="en-US" sz="2600" dirty="0" err="1" smtClean="0"/>
              <a:t>Phục</a:t>
            </a:r>
            <a:r>
              <a:rPr lang="en-US" sz="2600" dirty="0" smtClean="0"/>
              <a:t> </a:t>
            </a:r>
            <a:r>
              <a:rPr lang="en-US" sz="2600" dirty="0" err="1" smtClean="0"/>
              <a:t>vụ</a:t>
            </a:r>
            <a:r>
              <a:rPr lang="en-US" sz="2600" dirty="0" smtClean="0"/>
              <a:t> </a:t>
            </a:r>
            <a:r>
              <a:rPr lang="en-US" sz="2600" dirty="0" err="1" smtClean="0"/>
              <a:t>cho</a:t>
            </a:r>
            <a:r>
              <a:rPr lang="en-US" sz="2600" dirty="0" smtClean="0"/>
              <a:t> </a:t>
            </a:r>
            <a:r>
              <a:rPr lang="en-US" sz="2600" dirty="0" err="1" smtClean="0"/>
              <a:t>công</a:t>
            </a:r>
            <a:r>
              <a:rPr lang="en-US" sz="2600" dirty="0" smtClean="0"/>
              <a:t> </a:t>
            </a:r>
            <a:r>
              <a:rPr lang="en-US" sz="2600" dirty="0" err="1" smtClean="0"/>
              <a:t>tác</a:t>
            </a:r>
            <a:r>
              <a:rPr lang="en-US" sz="2600" dirty="0" smtClean="0"/>
              <a:t> </a:t>
            </a:r>
            <a:r>
              <a:rPr lang="en-US" sz="2600" dirty="0" err="1" smtClean="0"/>
              <a:t>sản</a:t>
            </a:r>
            <a:r>
              <a:rPr lang="en-US" sz="2600" dirty="0" smtClean="0"/>
              <a:t> </a:t>
            </a:r>
            <a:r>
              <a:rPr lang="en-US" sz="2600" dirty="0" err="1" smtClean="0"/>
              <a:t>xuất</a:t>
            </a:r>
            <a:r>
              <a:rPr lang="en-US" sz="2600" dirty="0" smtClean="0"/>
              <a:t>, </a:t>
            </a:r>
            <a:r>
              <a:rPr lang="en-US" sz="2600" dirty="0" err="1" smtClean="0"/>
              <a:t>lắp</a:t>
            </a:r>
            <a:r>
              <a:rPr lang="en-US" sz="2600" dirty="0" smtClean="0"/>
              <a:t> </a:t>
            </a:r>
            <a:r>
              <a:rPr lang="en-US" sz="2600" dirty="0" err="1" smtClean="0"/>
              <a:t>ráp</a:t>
            </a:r>
            <a:r>
              <a:rPr lang="en-US" sz="2600" dirty="0" smtClean="0"/>
              <a:t> </a:t>
            </a:r>
            <a:r>
              <a:rPr lang="en-US" sz="2600" dirty="0" err="1" smtClean="0"/>
              <a:t>các</a:t>
            </a:r>
            <a:r>
              <a:rPr lang="en-US" sz="2600" dirty="0" smtClean="0"/>
              <a:t> </a:t>
            </a:r>
            <a:r>
              <a:rPr lang="en-US" sz="2600" dirty="0" err="1" smtClean="0"/>
              <a:t>bo</a:t>
            </a:r>
            <a:r>
              <a:rPr lang="en-US" sz="2600" dirty="0" smtClean="0"/>
              <a:t> </a:t>
            </a:r>
            <a:r>
              <a:rPr lang="en-US" sz="2600" dirty="0" err="1" smtClean="0"/>
              <a:t>mạch</a:t>
            </a:r>
            <a:r>
              <a:rPr lang="en-US" sz="2600" dirty="0" smtClean="0"/>
              <a:t> </a:t>
            </a:r>
            <a:r>
              <a:rPr lang="en-US" sz="2600" dirty="0" err="1" smtClean="0"/>
              <a:t>điện</a:t>
            </a:r>
            <a:r>
              <a:rPr lang="en-US" sz="2600" dirty="0" smtClean="0"/>
              <a:t> </a:t>
            </a:r>
            <a:r>
              <a:rPr lang="en-US" sz="2600" dirty="0" err="1" smtClean="0"/>
              <a:t>tử</a:t>
            </a:r>
            <a:r>
              <a:rPr lang="en-US" sz="2600" dirty="0" smtClean="0"/>
              <a:t>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 err="1" smtClean="0"/>
              <a:t>Dây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chuyền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sản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xuất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mạch</a:t>
            </a:r>
            <a:r>
              <a:rPr lang="en-US" sz="2600" b="1" dirty="0" smtClean="0"/>
              <a:t> in (PCB)</a:t>
            </a:r>
          </a:p>
          <a:p>
            <a:pPr lvl="1"/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khả</a:t>
            </a:r>
            <a:r>
              <a:rPr lang="en-US" sz="2600" dirty="0" smtClean="0"/>
              <a:t> </a:t>
            </a:r>
            <a:r>
              <a:rPr lang="en-US" sz="2600" dirty="0" err="1" smtClean="0"/>
              <a:t>năng</a:t>
            </a:r>
            <a:r>
              <a:rPr lang="en-US" sz="2600" dirty="0" smtClean="0"/>
              <a:t> </a:t>
            </a:r>
            <a:r>
              <a:rPr lang="en-US" sz="2600" dirty="0" err="1" smtClean="0"/>
              <a:t>sản</a:t>
            </a:r>
            <a:r>
              <a:rPr lang="en-US" sz="2600" dirty="0" smtClean="0"/>
              <a:t> </a:t>
            </a:r>
            <a:r>
              <a:rPr lang="en-US" sz="2600" dirty="0" err="1" smtClean="0"/>
              <a:t>xuất</a:t>
            </a:r>
            <a:r>
              <a:rPr lang="en-US" sz="2600" dirty="0" smtClean="0"/>
              <a:t> </a:t>
            </a:r>
            <a:r>
              <a:rPr lang="en-US" sz="2600" dirty="0" err="1" smtClean="0"/>
              <a:t>mạch</a:t>
            </a:r>
            <a:r>
              <a:rPr lang="en-US" sz="2600" dirty="0" smtClean="0"/>
              <a:t> in </a:t>
            </a:r>
            <a:r>
              <a:rPr lang="en-US" sz="2600" dirty="0" err="1" smtClean="0"/>
              <a:t>tới</a:t>
            </a:r>
            <a:r>
              <a:rPr lang="en-US" sz="2600" dirty="0" smtClean="0"/>
              <a:t> 24 </a:t>
            </a:r>
            <a:r>
              <a:rPr lang="en-US" sz="2600" dirty="0" err="1" smtClean="0"/>
              <a:t>lớp</a:t>
            </a:r>
            <a:endParaRPr lang="en-US" sz="2600" dirty="0" smtClean="0"/>
          </a:p>
          <a:p>
            <a:pPr lvl="1"/>
            <a:r>
              <a:rPr lang="en-US" sz="2600" dirty="0" err="1" smtClean="0"/>
              <a:t>Mạch</a:t>
            </a:r>
            <a:r>
              <a:rPr lang="en-US" sz="2600" dirty="0" smtClean="0"/>
              <a:t> in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thể</a:t>
            </a:r>
            <a:r>
              <a:rPr lang="en-US" sz="2600" dirty="0" smtClean="0"/>
              <a:t> </a:t>
            </a:r>
            <a:r>
              <a:rPr lang="en-US" sz="2600" dirty="0" err="1" smtClean="0"/>
              <a:t>hoạt</a:t>
            </a:r>
            <a:r>
              <a:rPr lang="en-US" sz="2600" dirty="0" smtClean="0"/>
              <a:t> </a:t>
            </a:r>
            <a:r>
              <a:rPr lang="en-US" sz="2600" dirty="0" err="1" smtClean="0"/>
              <a:t>động</a:t>
            </a:r>
            <a:r>
              <a:rPr lang="en-US" sz="2600" dirty="0" smtClean="0"/>
              <a:t> ở </a:t>
            </a:r>
            <a:r>
              <a:rPr lang="en-US" sz="2600" dirty="0" err="1" smtClean="0"/>
              <a:t>tần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tới</a:t>
            </a:r>
            <a:r>
              <a:rPr lang="en-US" sz="2600" dirty="0" smtClean="0"/>
              <a:t> 10 GHz.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3- </a:t>
            </a:r>
            <a:r>
              <a:rPr lang="en-US" sz="2800" b="1" dirty="0" err="1" smtClean="0"/>
              <a:t>Nhà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xưởng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móc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1gl">
  <a:themeElements>
    <a:clrScheme name="cdb2004161gl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cdb2004161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1gl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1080</Words>
  <Application>Microsoft Office PowerPoint</Application>
  <PresentationFormat>On-screen Show (4:3)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cdb2004161gl</vt:lpstr>
      <vt:lpstr>Image</vt:lpstr>
      <vt:lpstr>PowerPoint Presentation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cp:lastModifiedBy>Sky123.Org</cp:lastModifiedBy>
  <cp:revision>444</cp:revision>
  <cp:lastPrinted>2014-03-24T08:47:21Z</cp:lastPrinted>
  <dcterms:created xsi:type="dcterms:W3CDTF">2010-05-11T05:20:58Z</dcterms:created>
  <dcterms:modified xsi:type="dcterms:W3CDTF">2019-09-20T15:05:53Z</dcterms:modified>
</cp:coreProperties>
</file>